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al" panose="020B060402020202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TC Franklin Gothic LT Condensed" panose="020B0604020202020204" charset="0"/>
      <p:regular r:id="rId14"/>
    </p:embeddedFont>
    <p:embeddedFont>
      <p:font typeface="ITC Franklin Gothic Std Ligh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825" y="-283158"/>
            <a:ext cx="18654426" cy="10598733"/>
          </a:xfrm>
          <a:custGeom>
            <a:avLst/>
            <a:gdLst/>
            <a:ahLst/>
            <a:cxnLst/>
            <a:rect l="l" t="t" r="r" b="b"/>
            <a:pathLst>
              <a:path w="18654426" h="10598733">
                <a:moveTo>
                  <a:pt x="0" y="0"/>
                </a:moveTo>
                <a:lnTo>
                  <a:pt x="18654426" y="0"/>
                </a:lnTo>
                <a:lnTo>
                  <a:pt x="18654426" y="10598733"/>
                </a:lnTo>
                <a:lnTo>
                  <a:pt x="0" y="10598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t="-84719" b="-64345"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13005776" y="0"/>
            <a:ext cx="5282224" cy="1961026"/>
          </a:xfrm>
          <a:custGeom>
            <a:avLst/>
            <a:gdLst/>
            <a:ahLst/>
            <a:cxnLst/>
            <a:rect l="l" t="t" r="r" b="b"/>
            <a:pathLst>
              <a:path w="5282224" h="1961026">
                <a:moveTo>
                  <a:pt x="5282224" y="0"/>
                </a:moveTo>
                <a:lnTo>
                  <a:pt x="0" y="0"/>
                </a:lnTo>
                <a:lnTo>
                  <a:pt x="0" y="1961026"/>
                </a:lnTo>
                <a:lnTo>
                  <a:pt x="5282224" y="1961026"/>
                </a:lnTo>
                <a:lnTo>
                  <a:pt x="52822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1219200" y="-1239438"/>
            <a:ext cx="6985591" cy="12963056"/>
          </a:xfrm>
          <a:custGeom>
            <a:avLst/>
            <a:gdLst/>
            <a:ahLst/>
            <a:cxnLst/>
            <a:rect l="l" t="t" r="r" b="b"/>
            <a:pathLst>
              <a:path w="10483871" h="12963056">
                <a:moveTo>
                  <a:pt x="0" y="0"/>
                </a:moveTo>
                <a:lnTo>
                  <a:pt x="10483871" y="0"/>
                </a:lnTo>
                <a:lnTo>
                  <a:pt x="10483871" y="12963055"/>
                </a:lnTo>
                <a:lnTo>
                  <a:pt x="0" y="12963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0078" r="-1"/>
            </a:stretch>
          </a:blipFill>
        </p:spPr>
      </p:sp>
      <p:sp>
        <p:nvSpPr>
          <p:cNvPr id="5" name="Freeform 5"/>
          <p:cNvSpPr/>
          <p:nvPr/>
        </p:nvSpPr>
        <p:spPr>
          <a:xfrm rot="-10800000" flipH="1">
            <a:off x="0" y="6688924"/>
            <a:ext cx="7419040" cy="3598076"/>
          </a:xfrm>
          <a:custGeom>
            <a:avLst/>
            <a:gdLst/>
            <a:ahLst/>
            <a:cxnLst/>
            <a:rect l="l" t="t" r="r" b="b"/>
            <a:pathLst>
              <a:path w="7419040" h="3598076">
                <a:moveTo>
                  <a:pt x="7419040" y="0"/>
                </a:moveTo>
                <a:lnTo>
                  <a:pt x="0" y="0"/>
                </a:lnTo>
                <a:lnTo>
                  <a:pt x="0" y="3598076"/>
                </a:lnTo>
                <a:lnTo>
                  <a:pt x="7419040" y="3598076"/>
                </a:lnTo>
                <a:lnTo>
                  <a:pt x="741904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24888" b="-2039"/>
            </a:stretch>
          </a:blipFill>
          <a:ln cap="sq">
            <a:noFill/>
            <a:prstDash val="solid"/>
            <a:miter/>
          </a:ln>
        </p:spPr>
      </p:sp>
      <p:grpSp>
        <p:nvGrpSpPr>
          <p:cNvPr id="14" name="Group 14"/>
          <p:cNvGrpSpPr/>
          <p:nvPr/>
        </p:nvGrpSpPr>
        <p:grpSpPr>
          <a:xfrm>
            <a:off x="16114119" y="9854134"/>
            <a:ext cx="2028761" cy="507852"/>
            <a:chOff x="0" y="0"/>
            <a:chExt cx="2705015" cy="6771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6" name="Freeform 16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3968515" y="9854134"/>
            <a:ext cx="2028761" cy="507852"/>
            <a:chOff x="0" y="0"/>
            <a:chExt cx="2705015" cy="67713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9" name="Freeform 19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685800" y="3774555"/>
            <a:ext cx="2664443" cy="243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0"/>
              </a:lnSpc>
            </a:pPr>
            <a:r>
              <a:rPr lang="en-US" sz="4161" spc="-149" dirty="0" err="1">
                <a:solidFill>
                  <a:srgbClr val="0B4F9E"/>
                </a:solidFill>
                <a:latin typeface="ITC Franklin Gothic LT Condensed"/>
                <a:ea typeface="ITC Franklin Gothic LT Condensed"/>
                <a:cs typeface="ITC Franklin Gothic LT Condensed"/>
                <a:sym typeface="ITC Franklin Gothic LT Condensed"/>
              </a:rPr>
              <a:t>Inserte</a:t>
            </a:r>
            <a:r>
              <a:rPr lang="en-US" sz="4161" spc="-149" dirty="0">
                <a:solidFill>
                  <a:srgbClr val="0B4F9E"/>
                </a:solidFill>
                <a:latin typeface="ITC Franklin Gothic LT Condensed"/>
                <a:ea typeface="ITC Franklin Gothic LT Condensed"/>
                <a:cs typeface="ITC Franklin Gothic LT Condensed"/>
                <a:sym typeface="ITC Franklin Gothic LT Condensed"/>
              </a:rPr>
              <a:t> </a:t>
            </a:r>
            <a:r>
              <a:rPr lang="en-US" sz="4161" spc="-149" dirty="0" err="1">
                <a:solidFill>
                  <a:srgbClr val="0B4F9E"/>
                </a:solidFill>
                <a:latin typeface="ITC Franklin Gothic LT Condensed"/>
                <a:ea typeface="ITC Franklin Gothic LT Condensed"/>
                <a:cs typeface="ITC Franklin Gothic LT Condensed"/>
                <a:sym typeface="ITC Franklin Gothic LT Condensed"/>
              </a:rPr>
              <a:t>aquí</a:t>
            </a:r>
            <a:r>
              <a:rPr lang="en-US" sz="4161" spc="-149" dirty="0">
                <a:solidFill>
                  <a:srgbClr val="0B4F9E"/>
                </a:solidFill>
                <a:latin typeface="ITC Franklin Gothic LT Condensed"/>
                <a:ea typeface="ITC Franklin Gothic LT Condensed"/>
                <a:cs typeface="ITC Franklin Gothic LT Condensed"/>
                <a:sym typeface="ITC Franklin Gothic LT Condensed"/>
              </a:rPr>
              <a:t> la </a:t>
            </a:r>
            <a:r>
              <a:rPr lang="en-US" sz="4161" spc="-149" dirty="0" err="1">
                <a:solidFill>
                  <a:srgbClr val="0B4F9E"/>
                </a:solidFill>
                <a:latin typeface="ITC Franklin Gothic LT Condensed"/>
                <a:ea typeface="ITC Franklin Gothic LT Condensed"/>
                <a:cs typeface="ITC Franklin Gothic LT Condensed"/>
                <a:sym typeface="ITC Franklin Gothic LT Condensed"/>
              </a:rPr>
              <a:t>bandera</a:t>
            </a:r>
            <a:r>
              <a:rPr lang="en-US" sz="4161" spc="-149" dirty="0">
                <a:solidFill>
                  <a:srgbClr val="0B4F9E"/>
                </a:solidFill>
                <a:latin typeface="ITC Franklin Gothic LT Condensed"/>
                <a:ea typeface="ITC Franklin Gothic LT Condensed"/>
                <a:cs typeface="ITC Franklin Gothic LT Condensed"/>
                <a:sym typeface="ITC Franklin Gothic LT Condensed"/>
              </a:rPr>
              <a:t> de </a:t>
            </a:r>
            <a:r>
              <a:rPr lang="en-US" sz="4161" spc="-149" dirty="0" err="1">
                <a:solidFill>
                  <a:srgbClr val="0B4F9E"/>
                </a:solidFill>
                <a:latin typeface="ITC Franklin Gothic LT Condensed"/>
                <a:ea typeface="ITC Franklin Gothic LT Condensed"/>
                <a:cs typeface="ITC Franklin Gothic LT Condensed"/>
                <a:sym typeface="ITC Franklin Gothic LT Condensed"/>
              </a:rPr>
              <a:t>su</a:t>
            </a:r>
            <a:r>
              <a:rPr lang="en-US" sz="4161" spc="-149" dirty="0">
                <a:solidFill>
                  <a:srgbClr val="0B4F9E"/>
                </a:solidFill>
                <a:latin typeface="ITC Franklin Gothic LT Condensed"/>
                <a:ea typeface="ITC Franklin Gothic LT Condensed"/>
                <a:cs typeface="ITC Franklin Gothic LT Condensed"/>
                <a:sym typeface="ITC Franklin Gothic LT Condensed"/>
              </a:rPr>
              <a:t> </a:t>
            </a:r>
            <a:r>
              <a:rPr lang="en-US" sz="4161" spc="-149" dirty="0" err="1">
                <a:solidFill>
                  <a:srgbClr val="0B4F9E"/>
                </a:solidFill>
                <a:latin typeface="ITC Franklin Gothic LT Condensed"/>
                <a:ea typeface="ITC Franklin Gothic LT Condensed"/>
                <a:cs typeface="ITC Franklin Gothic LT Condensed"/>
                <a:sym typeface="ITC Franklin Gothic LT Condensed"/>
              </a:rPr>
              <a:t>país</a:t>
            </a:r>
            <a:endParaRPr lang="en-US" sz="4161" spc="-149" dirty="0">
              <a:solidFill>
                <a:srgbClr val="0B4F9E"/>
              </a:solidFill>
              <a:latin typeface="ITC Franklin Gothic LT Condensed"/>
              <a:ea typeface="ITC Franklin Gothic LT Condensed"/>
              <a:cs typeface="ITC Franklin Gothic LT Condensed"/>
              <a:sym typeface="ITC Franklin Gothic LT Condensed"/>
            </a:endParaRPr>
          </a:p>
          <a:p>
            <a:pPr marL="0" lvl="0" indent="0" algn="l">
              <a:lnSpc>
                <a:spcPts val="4660"/>
              </a:lnSpc>
            </a:pPr>
            <a:endParaRPr lang="en-US" sz="4161" spc="-149" dirty="0">
              <a:solidFill>
                <a:srgbClr val="0B4F9E"/>
              </a:solidFill>
              <a:latin typeface="ITC Franklin Gothic LT Condensed"/>
              <a:ea typeface="ITC Franklin Gothic LT Condensed"/>
              <a:cs typeface="ITC Franklin Gothic LT Condensed"/>
              <a:sym typeface="ITC Franklin Gothic LT Condensed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C6E103A-0F96-4D69-9039-12B694E6CF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7875"/>
            <a:ext cx="8128580" cy="2478225"/>
          </a:xfrm>
          <a:prstGeom prst="rect">
            <a:avLst/>
          </a:prstGeom>
        </p:spPr>
      </p:pic>
      <p:sp>
        <p:nvSpPr>
          <p:cNvPr id="23" name="TextBox 20">
            <a:extLst>
              <a:ext uri="{FF2B5EF4-FFF2-40B4-BE49-F238E27FC236}">
                <a16:creationId xmlns:a16="http://schemas.microsoft.com/office/drawing/2014/main" id="{FB84D09A-54CE-4DA0-AF24-E20AC40233D4}"/>
              </a:ext>
            </a:extLst>
          </p:cNvPr>
          <p:cNvSpPr txBox="1"/>
          <p:nvPr/>
        </p:nvSpPr>
        <p:spPr>
          <a:xfrm>
            <a:off x="6699228" y="4116092"/>
            <a:ext cx="5933112" cy="798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453"/>
              </a:lnSpc>
            </a:pPr>
            <a:r>
              <a:rPr lang="en-US" sz="5204" b="1" spc="-187" dirty="0">
                <a:solidFill>
                  <a:srgbClr val="0B4F9E"/>
                </a:solidFill>
                <a:latin typeface="ITC Franklin Gothic Std Light"/>
                <a:ea typeface="ITC Franklin Gothic Std Light"/>
                <a:cs typeface="ITC Franklin Gothic Std Light"/>
                <a:sym typeface="ITC Franklin Gothic Std Light"/>
              </a:rPr>
              <a:t>TÍTULO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A0742779-4D91-4058-B6B2-A1401F9D716B}"/>
              </a:ext>
            </a:extLst>
          </p:cNvPr>
          <p:cNvSpPr txBox="1"/>
          <p:nvPr/>
        </p:nvSpPr>
        <p:spPr>
          <a:xfrm>
            <a:off x="6686948" y="7176603"/>
            <a:ext cx="7562452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0"/>
              </a:lnSpc>
            </a:pPr>
            <a:r>
              <a:rPr lang="en-US" sz="4161" spc="-149" dirty="0">
                <a:solidFill>
                  <a:srgbClr val="0B4F9E"/>
                </a:solidFill>
                <a:latin typeface="ITC Franklin Gothic LT Condensed"/>
                <a:ea typeface="ITC Franklin Gothic LT Condensed"/>
                <a:cs typeface="ITC Franklin Gothic LT Condensed"/>
                <a:sym typeface="ITC Franklin Gothic LT Condensed"/>
              </a:rPr>
              <a:t>Autores</a:t>
            </a:r>
          </a:p>
          <a:p>
            <a:pPr marL="0" lvl="0" indent="0" algn="ctr">
              <a:lnSpc>
                <a:spcPts val="4660"/>
              </a:lnSpc>
            </a:pPr>
            <a:endParaRPr lang="en-US" sz="4161" spc="-149" dirty="0">
              <a:solidFill>
                <a:srgbClr val="0B4F9E"/>
              </a:solidFill>
              <a:latin typeface="ITC Franklin Gothic LT Condensed"/>
              <a:ea typeface="ITC Franklin Gothic LT Condensed"/>
              <a:cs typeface="ITC Franklin Gothic LT Condensed"/>
              <a:sym typeface="ITC Franklin Gothic LT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825" y="-283158"/>
            <a:ext cx="18654426" cy="10598733"/>
          </a:xfrm>
          <a:custGeom>
            <a:avLst/>
            <a:gdLst/>
            <a:ahLst/>
            <a:cxnLst/>
            <a:rect l="l" t="t" r="r" b="b"/>
            <a:pathLst>
              <a:path w="18654426" h="10598733">
                <a:moveTo>
                  <a:pt x="0" y="0"/>
                </a:moveTo>
                <a:lnTo>
                  <a:pt x="18654426" y="0"/>
                </a:lnTo>
                <a:lnTo>
                  <a:pt x="18654426" y="10598733"/>
                </a:lnTo>
                <a:lnTo>
                  <a:pt x="0" y="10598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t="-84719" b="-64345"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13005776" y="0"/>
            <a:ext cx="5282224" cy="1961026"/>
          </a:xfrm>
          <a:custGeom>
            <a:avLst/>
            <a:gdLst/>
            <a:ahLst/>
            <a:cxnLst/>
            <a:rect l="l" t="t" r="r" b="b"/>
            <a:pathLst>
              <a:path w="5282224" h="1961026">
                <a:moveTo>
                  <a:pt x="5282224" y="0"/>
                </a:moveTo>
                <a:lnTo>
                  <a:pt x="0" y="0"/>
                </a:lnTo>
                <a:lnTo>
                  <a:pt x="0" y="1961026"/>
                </a:lnTo>
                <a:lnTo>
                  <a:pt x="5282224" y="1961026"/>
                </a:lnTo>
                <a:lnTo>
                  <a:pt x="52822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H="1">
            <a:off x="0" y="6688924"/>
            <a:ext cx="7419040" cy="3598076"/>
          </a:xfrm>
          <a:custGeom>
            <a:avLst/>
            <a:gdLst/>
            <a:ahLst/>
            <a:cxnLst/>
            <a:rect l="l" t="t" r="r" b="b"/>
            <a:pathLst>
              <a:path w="7419040" h="3598076">
                <a:moveTo>
                  <a:pt x="7419040" y="0"/>
                </a:moveTo>
                <a:lnTo>
                  <a:pt x="0" y="0"/>
                </a:lnTo>
                <a:lnTo>
                  <a:pt x="0" y="3598076"/>
                </a:lnTo>
                <a:lnTo>
                  <a:pt x="7419040" y="3598076"/>
                </a:lnTo>
                <a:lnTo>
                  <a:pt x="741904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4888" b="-2039"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/>
          <p:nvPr/>
        </p:nvGrpSpPr>
        <p:grpSpPr>
          <a:xfrm>
            <a:off x="16114119" y="9854134"/>
            <a:ext cx="2028761" cy="507852"/>
            <a:chOff x="0" y="0"/>
            <a:chExt cx="2705015" cy="6771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5" name="Freeform 15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3968515" y="9854134"/>
            <a:ext cx="2028761" cy="507852"/>
            <a:chOff x="0" y="0"/>
            <a:chExt cx="2705015" cy="6771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8" name="Freeform 18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1028700" y="1215061"/>
            <a:ext cx="546653" cy="370357"/>
          </a:xfrm>
          <a:custGeom>
            <a:avLst/>
            <a:gdLst/>
            <a:ahLst/>
            <a:cxnLst/>
            <a:rect l="l" t="t" r="r" b="b"/>
            <a:pathLst>
              <a:path w="546653" h="370357">
                <a:moveTo>
                  <a:pt x="0" y="0"/>
                </a:moveTo>
                <a:lnTo>
                  <a:pt x="546653" y="0"/>
                </a:lnTo>
                <a:lnTo>
                  <a:pt x="546653" y="370357"/>
                </a:lnTo>
                <a:lnTo>
                  <a:pt x="0" y="370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627902" y="950363"/>
            <a:ext cx="2523184" cy="91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53"/>
              </a:lnSpc>
            </a:pPr>
            <a:r>
              <a:rPr lang="en-US" sz="5204" b="1" spc="-187" dirty="0" err="1">
                <a:solidFill>
                  <a:srgbClr val="0B4F9E"/>
                </a:solidFill>
                <a:latin typeface="ITC Franklin Gothic Std Light"/>
                <a:ea typeface="ITC Franklin Gothic Std Light"/>
                <a:cs typeface="ITC Franklin Gothic Std Light"/>
                <a:sym typeface="ITC Franklin Gothic Std Light"/>
              </a:rPr>
              <a:t>Resumen</a:t>
            </a:r>
            <a:endParaRPr lang="en-US" sz="5204" b="1" spc="-187" dirty="0">
              <a:solidFill>
                <a:srgbClr val="0B4F9E"/>
              </a:solidFill>
              <a:latin typeface="ITC Franklin Gothic Std Light"/>
              <a:ea typeface="ITC Franklin Gothic Std Light"/>
              <a:cs typeface="ITC Franklin Gothic Std Light"/>
              <a:sym typeface="ITC Franklin Gothic Std Light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8B58EC1-FA92-4A0A-9353-FEEF4DFB24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71" y="-190500"/>
            <a:ext cx="6275663" cy="1913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825" y="-283158"/>
            <a:ext cx="18654426" cy="10598733"/>
          </a:xfrm>
          <a:custGeom>
            <a:avLst/>
            <a:gdLst/>
            <a:ahLst/>
            <a:cxnLst/>
            <a:rect l="l" t="t" r="r" b="b"/>
            <a:pathLst>
              <a:path w="18654426" h="10598733">
                <a:moveTo>
                  <a:pt x="0" y="0"/>
                </a:moveTo>
                <a:lnTo>
                  <a:pt x="18654426" y="0"/>
                </a:lnTo>
                <a:lnTo>
                  <a:pt x="18654426" y="10598733"/>
                </a:lnTo>
                <a:lnTo>
                  <a:pt x="0" y="10598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t="-84719" b="-64345"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13005776" y="0"/>
            <a:ext cx="5282224" cy="1961026"/>
          </a:xfrm>
          <a:custGeom>
            <a:avLst/>
            <a:gdLst/>
            <a:ahLst/>
            <a:cxnLst/>
            <a:rect l="l" t="t" r="r" b="b"/>
            <a:pathLst>
              <a:path w="5282224" h="1961026">
                <a:moveTo>
                  <a:pt x="5282224" y="0"/>
                </a:moveTo>
                <a:lnTo>
                  <a:pt x="0" y="0"/>
                </a:lnTo>
                <a:lnTo>
                  <a:pt x="0" y="1961026"/>
                </a:lnTo>
                <a:lnTo>
                  <a:pt x="5282224" y="1961026"/>
                </a:lnTo>
                <a:lnTo>
                  <a:pt x="52822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H="1">
            <a:off x="0" y="6688924"/>
            <a:ext cx="7419040" cy="3598076"/>
          </a:xfrm>
          <a:custGeom>
            <a:avLst/>
            <a:gdLst/>
            <a:ahLst/>
            <a:cxnLst/>
            <a:rect l="l" t="t" r="r" b="b"/>
            <a:pathLst>
              <a:path w="7419040" h="3598076">
                <a:moveTo>
                  <a:pt x="7419040" y="0"/>
                </a:moveTo>
                <a:lnTo>
                  <a:pt x="0" y="0"/>
                </a:lnTo>
                <a:lnTo>
                  <a:pt x="0" y="3598076"/>
                </a:lnTo>
                <a:lnTo>
                  <a:pt x="7419040" y="3598076"/>
                </a:lnTo>
                <a:lnTo>
                  <a:pt x="741904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4888" b="-2039"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/>
          <p:nvPr/>
        </p:nvGrpSpPr>
        <p:grpSpPr>
          <a:xfrm>
            <a:off x="16114119" y="9854134"/>
            <a:ext cx="2028761" cy="507852"/>
            <a:chOff x="0" y="0"/>
            <a:chExt cx="2705015" cy="6771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5" name="Freeform 15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3968515" y="9854134"/>
            <a:ext cx="2028761" cy="507852"/>
            <a:chOff x="0" y="0"/>
            <a:chExt cx="2705015" cy="6771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8" name="Freeform 18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1028700" y="834061"/>
            <a:ext cx="546653" cy="370357"/>
          </a:xfrm>
          <a:custGeom>
            <a:avLst/>
            <a:gdLst/>
            <a:ahLst/>
            <a:cxnLst/>
            <a:rect l="l" t="t" r="r" b="b"/>
            <a:pathLst>
              <a:path w="546653" h="370357">
                <a:moveTo>
                  <a:pt x="0" y="0"/>
                </a:moveTo>
                <a:lnTo>
                  <a:pt x="546653" y="0"/>
                </a:lnTo>
                <a:lnTo>
                  <a:pt x="546653" y="370357"/>
                </a:lnTo>
                <a:lnTo>
                  <a:pt x="0" y="370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718652" y="569363"/>
            <a:ext cx="3051860" cy="91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53"/>
              </a:lnSpc>
            </a:pPr>
            <a:r>
              <a:rPr lang="en-US" sz="5204" b="1" spc="-187">
                <a:solidFill>
                  <a:srgbClr val="0B4F9E"/>
                </a:solidFill>
                <a:latin typeface="ITC Franklin Gothic Std Light"/>
                <a:ea typeface="ITC Franklin Gothic Std Light"/>
                <a:cs typeface="ITC Franklin Gothic Std Light"/>
                <a:sym typeface="ITC Franklin Gothic Std Light"/>
              </a:rPr>
              <a:t>Introducción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FD6DD2C-7975-4424-BD52-915FB19D6C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71" y="-122612"/>
            <a:ext cx="6275663" cy="1913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825" y="-283158"/>
            <a:ext cx="18654426" cy="10598733"/>
          </a:xfrm>
          <a:custGeom>
            <a:avLst/>
            <a:gdLst/>
            <a:ahLst/>
            <a:cxnLst/>
            <a:rect l="l" t="t" r="r" b="b"/>
            <a:pathLst>
              <a:path w="18654426" h="10598733">
                <a:moveTo>
                  <a:pt x="0" y="0"/>
                </a:moveTo>
                <a:lnTo>
                  <a:pt x="18654426" y="0"/>
                </a:lnTo>
                <a:lnTo>
                  <a:pt x="18654426" y="10598733"/>
                </a:lnTo>
                <a:lnTo>
                  <a:pt x="0" y="10598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t="-84719" b="-64345"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13005776" y="0"/>
            <a:ext cx="5282224" cy="1961026"/>
          </a:xfrm>
          <a:custGeom>
            <a:avLst/>
            <a:gdLst/>
            <a:ahLst/>
            <a:cxnLst/>
            <a:rect l="l" t="t" r="r" b="b"/>
            <a:pathLst>
              <a:path w="5282224" h="1961026">
                <a:moveTo>
                  <a:pt x="5282224" y="0"/>
                </a:moveTo>
                <a:lnTo>
                  <a:pt x="0" y="0"/>
                </a:lnTo>
                <a:lnTo>
                  <a:pt x="0" y="1961026"/>
                </a:lnTo>
                <a:lnTo>
                  <a:pt x="5282224" y="1961026"/>
                </a:lnTo>
                <a:lnTo>
                  <a:pt x="52822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H="1">
            <a:off x="0" y="6688924"/>
            <a:ext cx="7419040" cy="3598076"/>
          </a:xfrm>
          <a:custGeom>
            <a:avLst/>
            <a:gdLst/>
            <a:ahLst/>
            <a:cxnLst/>
            <a:rect l="l" t="t" r="r" b="b"/>
            <a:pathLst>
              <a:path w="7419040" h="3598076">
                <a:moveTo>
                  <a:pt x="7419040" y="0"/>
                </a:moveTo>
                <a:lnTo>
                  <a:pt x="0" y="0"/>
                </a:lnTo>
                <a:lnTo>
                  <a:pt x="0" y="3598076"/>
                </a:lnTo>
                <a:lnTo>
                  <a:pt x="7419040" y="3598076"/>
                </a:lnTo>
                <a:lnTo>
                  <a:pt x="741904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4888" b="-2039"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/>
          <p:nvPr/>
        </p:nvGrpSpPr>
        <p:grpSpPr>
          <a:xfrm>
            <a:off x="16114119" y="9854134"/>
            <a:ext cx="2028761" cy="507852"/>
            <a:chOff x="0" y="0"/>
            <a:chExt cx="2705015" cy="6771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5" name="Freeform 15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3968515" y="9854134"/>
            <a:ext cx="2028761" cy="507852"/>
            <a:chOff x="0" y="0"/>
            <a:chExt cx="2705015" cy="6771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8" name="Freeform 18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1028700" y="992539"/>
            <a:ext cx="546653" cy="370357"/>
          </a:xfrm>
          <a:custGeom>
            <a:avLst/>
            <a:gdLst/>
            <a:ahLst/>
            <a:cxnLst/>
            <a:rect l="l" t="t" r="r" b="b"/>
            <a:pathLst>
              <a:path w="546653" h="370357">
                <a:moveTo>
                  <a:pt x="0" y="0"/>
                </a:moveTo>
                <a:lnTo>
                  <a:pt x="546653" y="0"/>
                </a:lnTo>
                <a:lnTo>
                  <a:pt x="546653" y="370357"/>
                </a:lnTo>
                <a:lnTo>
                  <a:pt x="0" y="370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580277" y="727841"/>
            <a:ext cx="5166562" cy="910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53"/>
              </a:lnSpc>
            </a:pPr>
            <a:r>
              <a:rPr lang="en-US" sz="5204" b="1" spc="-187">
                <a:solidFill>
                  <a:srgbClr val="0B4F9E"/>
                </a:solidFill>
                <a:latin typeface="ITC Franklin Gothic Std Light"/>
                <a:ea typeface="ITC Franklin Gothic Std Light"/>
                <a:cs typeface="ITC Franklin Gothic Std Light"/>
                <a:sym typeface="ITC Franklin Gothic Std Light"/>
              </a:rPr>
              <a:t>Materiales y métodos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957CA4B-2007-4EB3-8ADE-E7EA5AFD8C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71" y="-190500"/>
            <a:ext cx="6275663" cy="1913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825" y="-283158"/>
            <a:ext cx="18654426" cy="10598733"/>
          </a:xfrm>
          <a:custGeom>
            <a:avLst/>
            <a:gdLst/>
            <a:ahLst/>
            <a:cxnLst/>
            <a:rect l="l" t="t" r="r" b="b"/>
            <a:pathLst>
              <a:path w="18654426" h="10598733">
                <a:moveTo>
                  <a:pt x="0" y="0"/>
                </a:moveTo>
                <a:lnTo>
                  <a:pt x="18654426" y="0"/>
                </a:lnTo>
                <a:lnTo>
                  <a:pt x="18654426" y="10598733"/>
                </a:lnTo>
                <a:lnTo>
                  <a:pt x="0" y="10598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t="-84719" b="-64345"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13005776" y="0"/>
            <a:ext cx="5282224" cy="1961026"/>
          </a:xfrm>
          <a:custGeom>
            <a:avLst/>
            <a:gdLst/>
            <a:ahLst/>
            <a:cxnLst/>
            <a:rect l="l" t="t" r="r" b="b"/>
            <a:pathLst>
              <a:path w="5282224" h="1961026">
                <a:moveTo>
                  <a:pt x="5282224" y="0"/>
                </a:moveTo>
                <a:lnTo>
                  <a:pt x="0" y="0"/>
                </a:lnTo>
                <a:lnTo>
                  <a:pt x="0" y="1961026"/>
                </a:lnTo>
                <a:lnTo>
                  <a:pt x="5282224" y="1961026"/>
                </a:lnTo>
                <a:lnTo>
                  <a:pt x="52822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H="1">
            <a:off x="0" y="6688924"/>
            <a:ext cx="7419040" cy="3598076"/>
          </a:xfrm>
          <a:custGeom>
            <a:avLst/>
            <a:gdLst/>
            <a:ahLst/>
            <a:cxnLst/>
            <a:rect l="l" t="t" r="r" b="b"/>
            <a:pathLst>
              <a:path w="7419040" h="3598076">
                <a:moveTo>
                  <a:pt x="7419040" y="0"/>
                </a:moveTo>
                <a:lnTo>
                  <a:pt x="0" y="0"/>
                </a:lnTo>
                <a:lnTo>
                  <a:pt x="0" y="3598076"/>
                </a:lnTo>
                <a:lnTo>
                  <a:pt x="7419040" y="3598076"/>
                </a:lnTo>
                <a:lnTo>
                  <a:pt x="741904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4888" b="-2039"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/>
          <p:nvPr/>
        </p:nvGrpSpPr>
        <p:grpSpPr>
          <a:xfrm>
            <a:off x="16114119" y="9854134"/>
            <a:ext cx="2028761" cy="507852"/>
            <a:chOff x="0" y="0"/>
            <a:chExt cx="2705015" cy="6771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5" name="Freeform 15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3968515" y="9854134"/>
            <a:ext cx="2028761" cy="507852"/>
            <a:chOff x="0" y="0"/>
            <a:chExt cx="2705015" cy="6771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8" name="Freeform 18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1028700" y="1140998"/>
            <a:ext cx="546653" cy="370357"/>
          </a:xfrm>
          <a:custGeom>
            <a:avLst/>
            <a:gdLst/>
            <a:ahLst/>
            <a:cxnLst/>
            <a:rect l="l" t="t" r="r" b="b"/>
            <a:pathLst>
              <a:path w="546653" h="370357">
                <a:moveTo>
                  <a:pt x="0" y="0"/>
                </a:moveTo>
                <a:lnTo>
                  <a:pt x="546653" y="0"/>
                </a:lnTo>
                <a:lnTo>
                  <a:pt x="546653" y="370357"/>
                </a:lnTo>
                <a:lnTo>
                  <a:pt x="0" y="370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728176" y="876300"/>
            <a:ext cx="6501424" cy="798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453"/>
              </a:lnSpc>
            </a:pPr>
            <a:r>
              <a:rPr lang="en-US" sz="5204" b="1" spc="-187" dirty="0" err="1">
                <a:solidFill>
                  <a:srgbClr val="0B4F9E"/>
                </a:solidFill>
                <a:latin typeface="ITC Franklin Gothic Std Light"/>
                <a:ea typeface="ITC Franklin Gothic Std Light"/>
                <a:cs typeface="ITC Franklin Gothic Std Light"/>
                <a:sym typeface="ITC Franklin Gothic Std Light"/>
              </a:rPr>
              <a:t>Resultados</a:t>
            </a:r>
            <a:r>
              <a:rPr lang="en-US" sz="5204" b="1" spc="-187" dirty="0">
                <a:solidFill>
                  <a:srgbClr val="0B4F9E"/>
                </a:solidFill>
                <a:latin typeface="ITC Franklin Gothic Std Light"/>
                <a:ea typeface="ITC Franklin Gothic Std Light"/>
                <a:cs typeface="ITC Franklin Gothic Std Light"/>
                <a:sym typeface="ITC Franklin Gothic Std Light"/>
              </a:rPr>
              <a:t> y </a:t>
            </a:r>
            <a:r>
              <a:rPr lang="en-US" sz="5204" b="1" spc="-187" dirty="0" err="1">
                <a:solidFill>
                  <a:srgbClr val="0B4F9E"/>
                </a:solidFill>
                <a:latin typeface="ITC Franklin Gothic Std Light"/>
                <a:ea typeface="ITC Franklin Gothic Std Light"/>
                <a:cs typeface="ITC Franklin Gothic Std Light"/>
                <a:sym typeface="ITC Franklin Gothic Std Light"/>
              </a:rPr>
              <a:t>Discusión</a:t>
            </a:r>
            <a:endParaRPr lang="en-US" sz="5204" b="1" spc="-187" dirty="0">
              <a:solidFill>
                <a:srgbClr val="0B4F9E"/>
              </a:solidFill>
              <a:latin typeface="ITC Franklin Gothic Std Light"/>
              <a:ea typeface="ITC Franklin Gothic Std Light"/>
              <a:cs typeface="ITC Franklin Gothic Std Light"/>
              <a:sym typeface="ITC Franklin Gothic Std Light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038DA49-32C9-4854-9179-49CDF6E660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71" y="-122612"/>
            <a:ext cx="6275663" cy="19133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825" y="-283158"/>
            <a:ext cx="18654426" cy="10598733"/>
          </a:xfrm>
          <a:custGeom>
            <a:avLst/>
            <a:gdLst/>
            <a:ahLst/>
            <a:cxnLst/>
            <a:rect l="l" t="t" r="r" b="b"/>
            <a:pathLst>
              <a:path w="18654426" h="10598733">
                <a:moveTo>
                  <a:pt x="0" y="0"/>
                </a:moveTo>
                <a:lnTo>
                  <a:pt x="18654426" y="0"/>
                </a:lnTo>
                <a:lnTo>
                  <a:pt x="18654426" y="10598733"/>
                </a:lnTo>
                <a:lnTo>
                  <a:pt x="0" y="10598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t="-84719" b="-64345"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13005776" y="0"/>
            <a:ext cx="5282224" cy="1961026"/>
          </a:xfrm>
          <a:custGeom>
            <a:avLst/>
            <a:gdLst/>
            <a:ahLst/>
            <a:cxnLst/>
            <a:rect l="l" t="t" r="r" b="b"/>
            <a:pathLst>
              <a:path w="5282224" h="1961026">
                <a:moveTo>
                  <a:pt x="5282224" y="0"/>
                </a:moveTo>
                <a:lnTo>
                  <a:pt x="0" y="0"/>
                </a:lnTo>
                <a:lnTo>
                  <a:pt x="0" y="1961026"/>
                </a:lnTo>
                <a:lnTo>
                  <a:pt x="5282224" y="1961026"/>
                </a:lnTo>
                <a:lnTo>
                  <a:pt x="52822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H="1">
            <a:off x="0" y="6688924"/>
            <a:ext cx="7419040" cy="3598076"/>
          </a:xfrm>
          <a:custGeom>
            <a:avLst/>
            <a:gdLst/>
            <a:ahLst/>
            <a:cxnLst/>
            <a:rect l="l" t="t" r="r" b="b"/>
            <a:pathLst>
              <a:path w="7419040" h="3598076">
                <a:moveTo>
                  <a:pt x="7419040" y="0"/>
                </a:moveTo>
                <a:lnTo>
                  <a:pt x="0" y="0"/>
                </a:lnTo>
                <a:lnTo>
                  <a:pt x="0" y="3598076"/>
                </a:lnTo>
                <a:lnTo>
                  <a:pt x="7419040" y="3598076"/>
                </a:lnTo>
                <a:lnTo>
                  <a:pt x="741904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4888" b="-2039"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/>
          <p:nvPr/>
        </p:nvGrpSpPr>
        <p:grpSpPr>
          <a:xfrm>
            <a:off x="16114119" y="9854134"/>
            <a:ext cx="2028761" cy="507852"/>
            <a:chOff x="0" y="0"/>
            <a:chExt cx="2705015" cy="6771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5" name="Freeform 15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3968515" y="9854134"/>
            <a:ext cx="2028761" cy="507852"/>
            <a:chOff x="0" y="0"/>
            <a:chExt cx="2705015" cy="6771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8" name="Freeform 18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1028700" y="912398"/>
            <a:ext cx="546653" cy="370357"/>
          </a:xfrm>
          <a:custGeom>
            <a:avLst/>
            <a:gdLst/>
            <a:ahLst/>
            <a:cxnLst/>
            <a:rect l="l" t="t" r="r" b="b"/>
            <a:pathLst>
              <a:path w="546653" h="370357">
                <a:moveTo>
                  <a:pt x="0" y="0"/>
                </a:moveTo>
                <a:lnTo>
                  <a:pt x="546653" y="0"/>
                </a:lnTo>
                <a:lnTo>
                  <a:pt x="546653" y="370357"/>
                </a:lnTo>
                <a:lnTo>
                  <a:pt x="0" y="370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699602" y="647700"/>
            <a:ext cx="3302285" cy="91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53"/>
              </a:lnSpc>
            </a:pPr>
            <a:r>
              <a:rPr lang="en-US" sz="5204" b="1" spc="-187">
                <a:solidFill>
                  <a:srgbClr val="0B4F9E"/>
                </a:solidFill>
                <a:latin typeface="ITC Franklin Gothic Std Light"/>
                <a:ea typeface="ITC Franklin Gothic Std Light"/>
                <a:cs typeface="ITC Franklin Gothic Std Light"/>
                <a:sym typeface="ITC Franklin Gothic Std Light"/>
              </a:rPr>
              <a:t>Conclusiones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61B9653-E482-4D52-B06D-CD54743969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71" y="-122612"/>
            <a:ext cx="6275663" cy="1913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825" y="-283158"/>
            <a:ext cx="18654426" cy="10598733"/>
          </a:xfrm>
          <a:custGeom>
            <a:avLst/>
            <a:gdLst/>
            <a:ahLst/>
            <a:cxnLst/>
            <a:rect l="l" t="t" r="r" b="b"/>
            <a:pathLst>
              <a:path w="18654426" h="10598733">
                <a:moveTo>
                  <a:pt x="0" y="0"/>
                </a:moveTo>
                <a:lnTo>
                  <a:pt x="18654426" y="0"/>
                </a:lnTo>
                <a:lnTo>
                  <a:pt x="18654426" y="10598733"/>
                </a:lnTo>
                <a:lnTo>
                  <a:pt x="0" y="10598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t="-84719" b="-64345"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13005776" y="0"/>
            <a:ext cx="5282224" cy="1961026"/>
          </a:xfrm>
          <a:custGeom>
            <a:avLst/>
            <a:gdLst/>
            <a:ahLst/>
            <a:cxnLst/>
            <a:rect l="l" t="t" r="r" b="b"/>
            <a:pathLst>
              <a:path w="5282224" h="1961026">
                <a:moveTo>
                  <a:pt x="5282224" y="0"/>
                </a:moveTo>
                <a:lnTo>
                  <a:pt x="0" y="0"/>
                </a:lnTo>
                <a:lnTo>
                  <a:pt x="0" y="1961026"/>
                </a:lnTo>
                <a:lnTo>
                  <a:pt x="5282224" y="1961026"/>
                </a:lnTo>
                <a:lnTo>
                  <a:pt x="52822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H="1">
            <a:off x="0" y="6688924"/>
            <a:ext cx="7419040" cy="3598076"/>
          </a:xfrm>
          <a:custGeom>
            <a:avLst/>
            <a:gdLst/>
            <a:ahLst/>
            <a:cxnLst/>
            <a:rect l="l" t="t" r="r" b="b"/>
            <a:pathLst>
              <a:path w="7419040" h="3598076">
                <a:moveTo>
                  <a:pt x="7419040" y="0"/>
                </a:moveTo>
                <a:lnTo>
                  <a:pt x="0" y="0"/>
                </a:lnTo>
                <a:lnTo>
                  <a:pt x="0" y="3598076"/>
                </a:lnTo>
                <a:lnTo>
                  <a:pt x="7419040" y="3598076"/>
                </a:lnTo>
                <a:lnTo>
                  <a:pt x="741904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4888" b="-2039"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/>
          <p:nvPr/>
        </p:nvGrpSpPr>
        <p:grpSpPr>
          <a:xfrm>
            <a:off x="16114119" y="9854134"/>
            <a:ext cx="2028761" cy="507852"/>
            <a:chOff x="0" y="0"/>
            <a:chExt cx="2705015" cy="6771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5" name="Freeform 15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3968515" y="9854134"/>
            <a:ext cx="2028761" cy="507852"/>
            <a:chOff x="0" y="0"/>
            <a:chExt cx="2705015" cy="6771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8" name="Freeform 18"/>
            <p:cNvSpPr/>
            <p:nvPr/>
          </p:nvSpPr>
          <p:spPr>
            <a:xfrm>
              <a:off x="1424380" y="0"/>
              <a:ext cx="1280635" cy="677136"/>
            </a:xfrm>
            <a:custGeom>
              <a:avLst/>
              <a:gdLst/>
              <a:ahLst/>
              <a:cxnLst/>
              <a:rect l="l" t="t" r="r" b="b"/>
              <a:pathLst>
                <a:path w="1280635" h="677136">
                  <a:moveTo>
                    <a:pt x="0" y="0"/>
                  </a:moveTo>
                  <a:lnTo>
                    <a:pt x="1280635" y="0"/>
                  </a:lnTo>
                  <a:lnTo>
                    <a:pt x="1280635" y="677136"/>
                  </a:lnTo>
                  <a:lnTo>
                    <a:pt x="0" y="677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6160242" y="6573034"/>
            <a:ext cx="5967515" cy="1008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453"/>
              </a:lnSpc>
            </a:pPr>
            <a:r>
              <a:rPr lang="en-US" sz="11500" b="1" spc="-187" dirty="0">
                <a:solidFill>
                  <a:srgbClr val="0B4F9E"/>
                </a:solidFill>
                <a:latin typeface="ITC Franklin Gothic Std Light"/>
                <a:ea typeface="ITC Franklin Gothic Std Light"/>
                <a:cs typeface="ITC Franklin Gothic Std Light"/>
                <a:sym typeface="ITC Franklin Gothic Std Light"/>
              </a:rPr>
              <a:t>¡GRACIAS!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61B9653-E482-4D52-B06D-CD54743969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09700"/>
            <a:ext cx="1224686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Office PowerPoint</Application>
  <PresentationFormat>Personalizado</PresentationFormat>
  <Paragraphs>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ITC Franklin Gothic LT Condensed</vt:lpstr>
      <vt:lpstr>ITC Franklin Gothic Std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proyectos - 2025</dc:title>
  <cp:lastModifiedBy>JENNIFER NARCISA CASTILLO ORTIZ</cp:lastModifiedBy>
  <cp:revision>4</cp:revision>
  <dcterms:created xsi:type="dcterms:W3CDTF">2006-08-16T00:00:00Z</dcterms:created>
  <dcterms:modified xsi:type="dcterms:W3CDTF">2025-01-27T21:19:08Z</dcterms:modified>
  <dc:identifier>DAGc1xeVRw8</dc:identifier>
</cp:coreProperties>
</file>