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E1C-5BAC-48AE-8FE8-60C607DE5412}" type="datetimeFigureOut">
              <a:rPr lang="es-EC" smtClean="0"/>
              <a:t>3/1/2024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F613-2818-4261-8910-9F929B6994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520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E1C-5BAC-48AE-8FE8-60C607DE5412}" type="datetimeFigureOut">
              <a:rPr lang="es-EC" smtClean="0"/>
              <a:t>3/1/2024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F613-2818-4261-8910-9F929B6994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576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E1C-5BAC-48AE-8FE8-60C607DE5412}" type="datetimeFigureOut">
              <a:rPr lang="es-EC" smtClean="0"/>
              <a:t>3/1/2024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F613-2818-4261-8910-9F929B6994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316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E1C-5BAC-48AE-8FE8-60C607DE5412}" type="datetimeFigureOut">
              <a:rPr lang="es-EC" smtClean="0"/>
              <a:t>3/1/2024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F613-2818-4261-8910-9F929B6994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400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E1C-5BAC-48AE-8FE8-60C607DE5412}" type="datetimeFigureOut">
              <a:rPr lang="es-EC" smtClean="0"/>
              <a:t>3/1/2024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F613-2818-4261-8910-9F929B6994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657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E1C-5BAC-48AE-8FE8-60C607DE5412}" type="datetimeFigureOut">
              <a:rPr lang="es-EC" smtClean="0"/>
              <a:t>3/1/2024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F613-2818-4261-8910-9F929B6994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51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E1C-5BAC-48AE-8FE8-60C607DE5412}" type="datetimeFigureOut">
              <a:rPr lang="es-EC" smtClean="0"/>
              <a:t>3/1/2024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F613-2818-4261-8910-9F929B6994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7233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E1C-5BAC-48AE-8FE8-60C607DE5412}" type="datetimeFigureOut">
              <a:rPr lang="es-EC" smtClean="0"/>
              <a:t>3/1/2024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F613-2818-4261-8910-9F929B6994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2521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E1C-5BAC-48AE-8FE8-60C607DE5412}" type="datetimeFigureOut">
              <a:rPr lang="es-EC" smtClean="0"/>
              <a:t>3/1/2024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F613-2818-4261-8910-9F929B6994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992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E1C-5BAC-48AE-8FE8-60C607DE5412}" type="datetimeFigureOut">
              <a:rPr lang="es-EC" smtClean="0"/>
              <a:t>3/1/2024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F613-2818-4261-8910-9F929B6994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954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BE1C-5BAC-48AE-8FE8-60C607DE5412}" type="datetimeFigureOut">
              <a:rPr lang="es-EC" smtClean="0"/>
              <a:t>3/1/2024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F613-2818-4261-8910-9F929B6994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2480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7BE1C-5BAC-48AE-8FE8-60C607DE5412}" type="datetimeFigureOut">
              <a:rPr lang="es-EC" smtClean="0"/>
              <a:t>3/1/2024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0F613-2818-4261-8910-9F929B6994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448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9A011EA-21A9-42F4-9408-82FB6A808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2F43C110-1A97-4E07-B5AB-A92BAE78B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806" y="1836697"/>
            <a:ext cx="7943660" cy="1951630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6E4EFC33-49B4-4903-AF8E-31C06D956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06" y="4124838"/>
            <a:ext cx="7105460" cy="1500187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C030597-6BD1-42C3-AF4C-839A34D14623}"/>
              </a:ext>
            </a:extLst>
          </p:cNvPr>
          <p:cNvSpPr txBox="1"/>
          <p:nvPr/>
        </p:nvSpPr>
        <p:spPr>
          <a:xfrm>
            <a:off x="1760561" y="2606722"/>
            <a:ext cx="1514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Inserte aquí la bandera de su país.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6427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22B1D10-69E4-4D74-B018-32410A3CD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02E0858B-1A58-40D1-B7B8-00303EF2A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12045"/>
            <a:ext cx="3932237" cy="1600200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5BD4823-EA3A-49CE-8FBB-71DC2AA05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60634"/>
            <a:ext cx="6172200" cy="4873625"/>
          </a:xfrm>
        </p:spPr>
        <p:txBody>
          <a:bodyPr/>
          <a:lstStyle/>
          <a:p>
            <a:endParaRPr lang="es-EC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CB06151-C345-45AC-9C1D-5D56D074E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30609"/>
            <a:ext cx="3932237" cy="3811588"/>
          </a:xfrm>
        </p:spPr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182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22B1D10-69E4-4D74-B018-32410A3CD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02E0858B-1A58-40D1-B7B8-00303EF2A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12045"/>
            <a:ext cx="3932237" cy="1600200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5BD4823-EA3A-49CE-8FBB-71DC2AA05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60634"/>
            <a:ext cx="6172200" cy="4873625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CB06151-C345-45AC-9C1D-5D56D074E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30609"/>
            <a:ext cx="3932237" cy="3811588"/>
          </a:xfrm>
        </p:spPr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533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22B1D10-69E4-4D74-B018-32410A3CD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0377C3D-1C52-459E-83B9-50CC6B34BB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5E888B2-BD64-4B38-8043-8A6A135941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EFCD7E13-327B-4AAE-B30C-2FD3DA02E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5DF41686-581C-48AF-8B36-125516B6D40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644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22B1D10-69E4-4D74-B018-32410A3CD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CEFD11F-BD2D-452A-82CA-7747F12B9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60" y="1348583"/>
            <a:ext cx="8707271" cy="1325563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BB7D895A-DCAD-4025-AD09-27EAB8DD3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60" y="3029805"/>
            <a:ext cx="11778018" cy="3657597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4223C050-C578-421B-A313-1A620D438CA1}"/>
              </a:ext>
            </a:extLst>
          </p:cNvPr>
          <p:cNvSpPr txBox="1">
            <a:spLocks/>
          </p:cNvSpPr>
          <p:nvPr/>
        </p:nvSpPr>
        <p:spPr>
          <a:xfrm>
            <a:off x="838200" y="9929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C"/>
          </a:p>
        </p:txBody>
      </p:sp>
      <p:sp>
        <p:nvSpPr>
          <p:cNvPr id="9" name="Marcador de contenido 6">
            <a:extLst>
              <a:ext uri="{FF2B5EF4-FFF2-40B4-BE49-F238E27FC236}">
                <a16:creationId xmlns:a16="http://schemas.microsoft.com/office/drawing/2014/main" id="{C41E9156-E5D1-4D12-B764-8B09E7DBE378}"/>
              </a:ext>
            </a:extLst>
          </p:cNvPr>
          <p:cNvSpPr txBox="1">
            <a:spLocks/>
          </p:cNvSpPr>
          <p:nvPr/>
        </p:nvSpPr>
        <p:spPr>
          <a:xfrm>
            <a:off x="838200" y="24534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81917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8</Words>
  <Application>Microsoft Office PowerPoint</Application>
  <PresentationFormat>Panorámica</PresentationFormat>
  <Paragraphs>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JENNIFER NARCISA CASTILLO ORTIZ</dc:creator>
  <cp:lastModifiedBy>JENNIFER NARCISA CASTILLO ORTIZ</cp:lastModifiedBy>
  <cp:revision>2</cp:revision>
  <dcterms:created xsi:type="dcterms:W3CDTF">2024-01-03T21:59:25Z</dcterms:created>
  <dcterms:modified xsi:type="dcterms:W3CDTF">2024-01-03T22:10:39Z</dcterms:modified>
</cp:coreProperties>
</file>