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60" r:id="rId3"/>
    <p:sldId id="259" r:id="rId4"/>
  </p:sldIdLst>
  <p:sldSz cx="12192000" cy="6858000"/>
  <p:notesSz cx="6797675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41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ABB16-2213-480F-B6F3-001185FC4F21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2F6E-F9AD-4BB6-9548-05870AF030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3620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16101C5-3E3F-439E-896B-B54D99F390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53" y="-152558"/>
            <a:ext cx="12557051" cy="73614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1242" y="1382232"/>
            <a:ext cx="6838507" cy="2530550"/>
          </a:xfrm>
        </p:spPr>
        <p:txBody>
          <a:bodyPr anchor="ctr">
            <a:normAutofit/>
          </a:bodyPr>
          <a:lstStyle>
            <a:lvl1pPr algn="just">
              <a:defRPr sz="5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721241" y="4078306"/>
            <a:ext cx="5817781" cy="1301769"/>
          </a:xfrm>
        </p:spPr>
        <p:txBody>
          <a:bodyPr anchor="t"/>
          <a:lstStyle>
            <a:lvl1pPr marL="0" indent="0" algn="just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EC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228AAAB-D781-48EC-A9D0-42D634D672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42" y="215594"/>
            <a:ext cx="3983425" cy="99651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9D4CCE70-FB6E-43DC-8E85-4D680AC3E6E3}"/>
              </a:ext>
            </a:extLst>
          </p:cNvPr>
          <p:cNvSpPr txBox="1"/>
          <p:nvPr userDrawn="1"/>
        </p:nvSpPr>
        <p:spPr>
          <a:xfrm>
            <a:off x="8825024" y="6209697"/>
            <a:ext cx="2690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spc="600" dirty="0">
                <a:solidFill>
                  <a:schemeClr val="bg1"/>
                </a:solidFill>
              </a:rPr>
              <a:t>congreso</a:t>
            </a:r>
            <a:r>
              <a:rPr lang="es-EC" sz="1200" b="1" spc="300" dirty="0">
                <a:solidFill>
                  <a:schemeClr val="bg1"/>
                </a:solidFill>
              </a:rPr>
              <a:t>.aitec.edu.ec</a:t>
            </a:r>
          </a:p>
        </p:txBody>
      </p:sp>
    </p:spTree>
    <p:extLst>
      <p:ext uri="{BB962C8B-B14F-4D97-AF65-F5344CB8AC3E}">
        <p14:creationId xmlns:p14="http://schemas.microsoft.com/office/powerpoint/2010/main" val="20745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455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307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080C40D-B508-4F1A-BBC7-7B693E83A0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25" b="24574"/>
          <a:stretch/>
        </p:blipFill>
        <p:spPr>
          <a:xfrm>
            <a:off x="0" y="0"/>
            <a:ext cx="12192000" cy="155416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2594"/>
            <a:ext cx="6338777" cy="12315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34CFB60-5804-441C-9682-AACE258B5F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71"/>
          <a:stretch/>
        </p:blipFill>
        <p:spPr>
          <a:xfrm>
            <a:off x="8358172" y="401366"/>
            <a:ext cx="2320381" cy="97023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B581CAA-ED46-404D-90EE-FA0BE243B5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3" b="50000"/>
          <a:stretch/>
        </p:blipFill>
        <p:spPr>
          <a:xfrm flipH="1">
            <a:off x="6645349" y="6251945"/>
            <a:ext cx="5571608" cy="60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605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031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275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0111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2A2CB26-3491-429E-B228-F4F3301789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53" y="-152558"/>
            <a:ext cx="12557051" cy="736143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74C140E-CC27-4360-AB72-01B7ECAD3F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43" y="815181"/>
            <a:ext cx="7560245" cy="189131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7F68EBB-F54F-4C93-8FBB-5F94468C88C5}"/>
              </a:ext>
            </a:extLst>
          </p:cNvPr>
          <p:cNvSpPr txBox="1"/>
          <p:nvPr userDrawn="1"/>
        </p:nvSpPr>
        <p:spPr>
          <a:xfrm>
            <a:off x="8825024" y="6209697"/>
            <a:ext cx="2690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spc="600" dirty="0">
                <a:solidFill>
                  <a:schemeClr val="bg1"/>
                </a:solidFill>
              </a:rPr>
              <a:t>congreso</a:t>
            </a:r>
            <a:r>
              <a:rPr lang="es-EC" sz="1200" b="1" spc="300" dirty="0">
                <a:solidFill>
                  <a:schemeClr val="bg1"/>
                </a:solidFill>
              </a:rPr>
              <a:t>.aitec.edu.ec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4D34E7A-B36F-424F-AE5D-306680A37D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10" y="5907118"/>
            <a:ext cx="317516" cy="3175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9E8F52B-96A2-4266-B4F5-4BB5F6FEDB8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80" y="5907118"/>
            <a:ext cx="317516" cy="31751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A4F15E0-A2E0-4906-82E7-C535AE7CC9C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095" y="5907118"/>
            <a:ext cx="317516" cy="31751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01E6D5F5-4EC4-4324-845C-CFEE2549F1AD}"/>
              </a:ext>
            </a:extLst>
          </p:cNvPr>
          <p:cNvSpPr txBox="1"/>
          <p:nvPr userDrawn="1"/>
        </p:nvSpPr>
        <p:spPr>
          <a:xfrm>
            <a:off x="1828611" y="5927376"/>
            <a:ext cx="2690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spc="600" dirty="0">
                <a:solidFill>
                  <a:schemeClr val="tx1"/>
                </a:solidFill>
              </a:rPr>
              <a:t>AITECecuador</a:t>
            </a:r>
            <a:endParaRPr lang="es-EC" sz="1200" b="1" spc="300" dirty="0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2DCBCEF-C6EF-4324-8F28-0DC17408EFD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095" y="6260841"/>
            <a:ext cx="317516" cy="317516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BFBA13EF-F296-4356-8256-BC4631E814D1}"/>
              </a:ext>
            </a:extLst>
          </p:cNvPr>
          <p:cNvSpPr txBox="1"/>
          <p:nvPr userDrawn="1"/>
        </p:nvSpPr>
        <p:spPr>
          <a:xfrm>
            <a:off x="1828611" y="6265702"/>
            <a:ext cx="2690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spc="600" dirty="0">
                <a:solidFill>
                  <a:schemeClr val="tx1"/>
                </a:solidFill>
              </a:rPr>
              <a:t>a</a:t>
            </a:r>
            <a:r>
              <a:rPr lang="es-EC" sz="1200" b="1" spc="600" dirty="0">
                <a:solidFill>
                  <a:schemeClr val="tx1"/>
                </a:solidFill>
              </a:rPr>
              <a:t>itec.edu.ec</a:t>
            </a:r>
            <a:endParaRPr lang="es-EC" sz="1200" b="1" spc="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3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039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089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A1B7-7AE9-4EAB-8D4F-FC6D12DBDAAE}" type="datetimeFigureOut">
              <a:rPr lang="es-EC" smtClean="0"/>
              <a:t>13/4/2023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88B24-7E13-40ED-B48C-7F9101A616B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796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690BC-17E7-4EC5-9041-AABE4482C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6E614D-C66B-49D5-A723-0CAC151C9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8486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797D7-88D1-415B-BF3A-32D8A047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2002F8-19F1-473D-9CB9-8F585FF4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499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488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Chéquer Bajaña</dc:creator>
  <cp:lastModifiedBy>AITEC-Sistemas</cp:lastModifiedBy>
  <cp:revision>29</cp:revision>
  <cp:lastPrinted>2023-01-30T20:25:39Z</cp:lastPrinted>
  <dcterms:created xsi:type="dcterms:W3CDTF">2023-01-09T19:45:03Z</dcterms:created>
  <dcterms:modified xsi:type="dcterms:W3CDTF">2023-04-13T18:38:00Z</dcterms:modified>
</cp:coreProperties>
</file>