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8" r:id="rId2"/>
    <p:sldId id="260" r:id="rId3"/>
    <p:sldId id="259" r:id="rId4"/>
  </p:sldIdLst>
  <p:sldSz cx="12192000" cy="6858000"/>
  <p:notesSz cx="6797675" cy="9926638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618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341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DABB16-2213-480F-B6F3-001185FC4F21}" type="datetimeFigureOut">
              <a:rPr lang="es-EC" smtClean="0"/>
              <a:t>13/4/2023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E2F6E-F9AD-4BB6-9548-05870AF030C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736205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116101C5-3E3F-439E-896B-B54D99F390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753" y="-152558"/>
            <a:ext cx="12557051" cy="736143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21242" y="1382232"/>
            <a:ext cx="6838507" cy="2530550"/>
          </a:xfrm>
        </p:spPr>
        <p:txBody>
          <a:bodyPr anchor="ctr">
            <a:normAutofit/>
          </a:bodyPr>
          <a:lstStyle>
            <a:lvl1pPr algn="just">
              <a:defRPr sz="54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EC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721241" y="4078306"/>
            <a:ext cx="5817781" cy="1301769"/>
          </a:xfrm>
        </p:spPr>
        <p:txBody>
          <a:bodyPr anchor="t"/>
          <a:lstStyle>
            <a:lvl1pPr marL="0" indent="0" algn="just">
              <a:buNone/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editar el estilo de subtítulo del patrón</a:t>
            </a:r>
            <a:endParaRPr lang="es-EC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E228AAAB-D781-48EC-A9D0-42D634D6729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42" y="215594"/>
            <a:ext cx="3983425" cy="996517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9D4CCE70-FB6E-43DC-8E85-4D680AC3E6E3}"/>
              </a:ext>
            </a:extLst>
          </p:cNvPr>
          <p:cNvSpPr txBox="1"/>
          <p:nvPr userDrawn="1"/>
        </p:nvSpPr>
        <p:spPr>
          <a:xfrm>
            <a:off x="8825024" y="6209697"/>
            <a:ext cx="26900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200" b="1" spc="600" dirty="0">
                <a:solidFill>
                  <a:schemeClr val="bg1"/>
                </a:solidFill>
              </a:rPr>
              <a:t>congreso</a:t>
            </a:r>
            <a:r>
              <a:rPr lang="es-EC" sz="1200" b="1" spc="300" dirty="0">
                <a:solidFill>
                  <a:schemeClr val="bg1"/>
                </a:solidFill>
              </a:rPr>
              <a:t>.aitec.edu.ec</a:t>
            </a:r>
          </a:p>
        </p:txBody>
      </p:sp>
    </p:spTree>
    <p:extLst>
      <p:ext uri="{BB962C8B-B14F-4D97-AF65-F5344CB8AC3E}">
        <p14:creationId xmlns:p14="http://schemas.microsoft.com/office/powerpoint/2010/main" val="2074531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DA1B7-7AE9-4EAB-8D4F-FC6D12DBDAAE}" type="datetimeFigureOut">
              <a:rPr lang="es-EC" smtClean="0"/>
              <a:t>13/4/2023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88B24-7E13-40ED-B48C-7F9101A616B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74558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DA1B7-7AE9-4EAB-8D4F-FC6D12DBDAAE}" type="datetimeFigureOut">
              <a:rPr lang="es-EC" smtClean="0"/>
              <a:t>13/4/2023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88B24-7E13-40ED-B48C-7F9101A616B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23076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2080C40D-B508-4F1A-BBC7-7B693E83A02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725" b="24574"/>
          <a:stretch/>
        </p:blipFill>
        <p:spPr>
          <a:xfrm>
            <a:off x="0" y="0"/>
            <a:ext cx="12192000" cy="155416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22594"/>
            <a:ext cx="6338777" cy="123157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EC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A34CFB60-5804-441C-9682-AACE258B5F1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71"/>
          <a:stretch/>
        </p:blipFill>
        <p:spPr>
          <a:xfrm>
            <a:off x="8358172" y="401366"/>
            <a:ext cx="2320381" cy="970234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2B581CAA-ED46-404D-90EE-FA0BE243B5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493" b="50000"/>
          <a:stretch/>
        </p:blipFill>
        <p:spPr>
          <a:xfrm flipH="1">
            <a:off x="6645349" y="6251945"/>
            <a:ext cx="5571608" cy="606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81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DA1B7-7AE9-4EAB-8D4F-FC6D12DBDAAE}" type="datetimeFigureOut">
              <a:rPr lang="es-EC" smtClean="0"/>
              <a:t>13/4/2023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88B24-7E13-40ED-B48C-7F9101A616B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86054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DA1B7-7AE9-4EAB-8D4F-FC6D12DBDAAE}" type="datetimeFigureOut">
              <a:rPr lang="es-EC" smtClean="0"/>
              <a:t>13/4/2023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88B24-7E13-40ED-B48C-7F9101A616B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30312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DA1B7-7AE9-4EAB-8D4F-FC6D12DBDAAE}" type="datetimeFigureOut">
              <a:rPr lang="es-EC" smtClean="0"/>
              <a:t>13/4/2023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88B24-7E13-40ED-B48C-7F9101A616B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72756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DA1B7-7AE9-4EAB-8D4F-FC6D12DBDAAE}" type="datetimeFigureOut">
              <a:rPr lang="es-EC" smtClean="0"/>
              <a:t>13/4/2023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88B24-7E13-40ED-B48C-7F9101A616B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01112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22A2CB26-3491-429E-B228-F4F3301789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753" y="-152558"/>
            <a:ext cx="12557051" cy="7361432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D74C140E-CC27-4360-AB72-01B7ECAD3F6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43" y="815181"/>
            <a:ext cx="7560245" cy="1891314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97F68EBB-F54F-4C93-8FBB-5F94468C88C5}"/>
              </a:ext>
            </a:extLst>
          </p:cNvPr>
          <p:cNvSpPr txBox="1"/>
          <p:nvPr userDrawn="1"/>
        </p:nvSpPr>
        <p:spPr>
          <a:xfrm>
            <a:off x="8825024" y="6209697"/>
            <a:ext cx="26900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200" b="1" spc="600" dirty="0">
                <a:solidFill>
                  <a:schemeClr val="bg1"/>
                </a:solidFill>
              </a:rPr>
              <a:t>congreso</a:t>
            </a:r>
            <a:r>
              <a:rPr lang="es-EC" sz="1200" b="1" spc="300" dirty="0">
                <a:solidFill>
                  <a:schemeClr val="bg1"/>
                </a:solidFill>
              </a:rPr>
              <a:t>.aitec.edu.ec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F4D34E7A-B36F-424F-AE5D-306680A37DD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210" y="5907118"/>
            <a:ext cx="317516" cy="317516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09E8F52B-96A2-4266-B4F5-4BB5F6FEDB8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680" y="5907118"/>
            <a:ext cx="317516" cy="317516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9A4F15E0-A2E0-4906-82E7-C535AE7CC9C4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095" y="5907118"/>
            <a:ext cx="317516" cy="317516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01E6D5F5-4EC4-4324-845C-CFEE2549F1AD}"/>
              </a:ext>
            </a:extLst>
          </p:cNvPr>
          <p:cNvSpPr txBox="1"/>
          <p:nvPr userDrawn="1"/>
        </p:nvSpPr>
        <p:spPr>
          <a:xfrm>
            <a:off x="1828611" y="5927376"/>
            <a:ext cx="26900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200" b="1" spc="600" dirty="0">
                <a:solidFill>
                  <a:schemeClr val="tx1"/>
                </a:solidFill>
              </a:rPr>
              <a:t>AITECecuador</a:t>
            </a:r>
            <a:endParaRPr lang="es-EC" sz="1200" b="1" spc="300" dirty="0">
              <a:solidFill>
                <a:schemeClr val="tx1"/>
              </a:solidFill>
            </a:endParaRP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C2DCBCEF-C6EF-4324-8F28-0DC17408EFD9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095" y="6260841"/>
            <a:ext cx="317516" cy="317516"/>
          </a:xfrm>
          <a:prstGeom prst="rect">
            <a:avLst/>
          </a:prstGeom>
        </p:spPr>
      </p:pic>
      <p:sp>
        <p:nvSpPr>
          <p:cNvPr id="18" name="CuadroTexto 17">
            <a:extLst>
              <a:ext uri="{FF2B5EF4-FFF2-40B4-BE49-F238E27FC236}">
                <a16:creationId xmlns:a16="http://schemas.microsoft.com/office/drawing/2014/main" id="{BFBA13EF-F296-4356-8256-BC4631E814D1}"/>
              </a:ext>
            </a:extLst>
          </p:cNvPr>
          <p:cNvSpPr txBox="1"/>
          <p:nvPr userDrawn="1"/>
        </p:nvSpPr>
        <p:spPr>
          <a:xfrm>
            <a:off x="1828611" y="6265702"/>
            <a:ext cx="26900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spc="600" dirty="0">
                <a:solidFill>
                  <a:schemeClr val="tx1"/>
                </a:solidFill>
              </a:rPr>
              <a:t>a</a:t>
            </a:r>
            <a:r>
              <a:rPr lang="es-EC" sz="1200" b="1" spc="600" dirty="0">
                <a:solidFill>
                  <a:schemeClr val="tx1"/>
                </a:solidFill>
              </a:rPr>
              <a:t>itec.edu.ec</a:t>
            </a:r>
            <a:endParaRPr lang="es-EC" sz="1200" b="1" spc="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635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DA1B7-7AE9-4EAB-8D4F-FC6D12DBDAAE}" type="datetimeFigureOut">
              <a:rPr lang="es-EC" smtClean="0"/>
              <a:t>13/4/2023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88B24-7E13-40ED-B48C-7F9101A616B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10393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DA1B7-7AE9-4EAB-8D4F-FC6D12DBDAAE}" type="datetimeFigureOut">
              <a:rPr lang="es-EC" smtClean="0"/>
              <a:t>13/4/2023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88B24-7E13-40ED-B48C-7F9101A616B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00892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DA1B7-7AE9-4EAB-8D4F-FC6D12DBDAAE}" type="datetimeFigureOut">
              <a:rPr lang="es-EC" smtClean="0"/>
              <a:t>13/4/2023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88B24-7E13-40ED-B48C-7F9101A616B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87968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7690BC-17E7-4EC5-9041-AABE4482C4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36E614D-C66B-49D5-A723-0CAC151C98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084864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797D7-88D1-415B-BF3A-32D8A0470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2002F8-19F1-473D-9CB9-8F585FF42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64995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34883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t">
        <a:normAutofit/>
      </a:bodyPr>
      <a:lstStyle>
        <a:defPPr algn="l">
          <a:defRPr sz="2000" dirty="0" smtClean="0">
            <a:solidFill>
              <a:schemeClr val="bg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1365</TotalTime>
  <Words>0</Words>
  <Application>Microsoft Office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Diana Chéquer Bajaña</dc:creator>
  <cp:lastModifiedBy>AITEC-Sistemas</cp:lastModifiedBy>
  <cp:revision>29</cp:revision>
  <cp:lastPrinted>2023-01-30T20:25:39Z</cp:lastPrinted>
  <dcterms:created xsi:type="dcterms:W3CDTF">2023-01-09T19:45:03Z</dcterms:created>
  <dcterms:modified xsi:type="dcterms:W3CDTF">2023-04-13T18:38:00Z</dcterms:modified>
</cp:coreProperties>
</file>